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C41F-FC5D-4AFB-A702-0C8D5BB07643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79C5E-F375-4637-B60F-5460C7052E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3908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C41F-FC5D-4AFB-A702-0C8D5BB07643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79C5E-F375-4637-B60F-5460C7052E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8772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C41F-FC5D-4AFB-A702-0C8D5BB07643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79C5E-F375-4637-B60F-5460C7052E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6033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C41F-FC5D-4AFB-A702-0C8D5BB07643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79C5E-F375-4637-B60F-5460C7052E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2849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C41F-FC5D-4AFB-A702-0C8D5BB07643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79C5E-F375-4637-B60F-5460C7052E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620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C41F-FC5D-4AFB-A702-0C8D5BB07643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79C5E-F375-4637-B60F-5460C7052E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0569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C41F-FC5D-4AFB-A702-0C8D5BB07643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79C5E-F375-4637-B60F-5460C7052E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08661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C41F-FC5D-4AFB-A702-0C8D5BB07643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79C5E-F375-4637-B60F-5460C7052E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2661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C41F-FC5D-4AFB-A702-0C8D5BB07643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79C5E-F375-4637-B60F-5460C7052E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10426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C41F-FC5D-4AFB-A702-0C8D5BB07643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79C5E-F375-4637-B60F-5460C7052E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2255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C41F-FC5D-4AFB-A702-0C8D5BB07643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79C5E-F375-4637-B60F-5460C7052E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9545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3C41F-FC5D-4AFB-A702-0C8D5BB07643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79C5E-F375-4637-B60F-5460C7052E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4078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>
            <a:extLst>
              <a:ext uri="{FF2B5EF4-FFF2-40B4-BE49-F238E27FC236}">
                <a16:creationId xmlns:a16="http://schemas.microsoft.com/office/drawing/2014/main" id="{AAD8CF41-A185-4240-86A6-89F7832288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73"/>
          <a:stretch/>
        </p:blipFill>
        <p:spPr>
          <a:xfrm flipV="1">
            <a:off x="1207008" y="0"/>
            <a:ext cx="4443984" cy="4009648"/>
          </a:xfrm>
          <a:prstGeom prst="rect">
            <a:avLst/>
          </a:prstGeom>
        </p:spPr>
      </p:pic>
      <p:sp>
        <p:nvSpPr>
          <p:cNvPr id="7" name="Tekstfelt 6">
            <a:extLst>
              <a:ext uri="{FF2B5EF4-FFF2-40B4-BE49-F238E27FC236}">
                <a16:creationId xmlns:a16="http://schemas.microsoft.com/office/drawing/2014/main" id="{4F0D1C6A-CEC4-45DC-92D9-E7345604206B}"/>
              </a:ext>
            </a:extLst>
          </p:cNvPr>
          <p:cNvSpPr txBox="1"/>
          <p:nvPr/>
        </p:nvSpPr>
        <p:spPr>
          <a:xfrm>
            <a:off x="1496568" y="3546533"/>
            <a:ext cx="3864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latin typeface="Montserrat" panose="00000500000000000000" pitchFamily="50" charset="0"/>
              </a:rPr>
              <a:t>TAK FORDI DU ER FRIVILLIG!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CAA07DF7-EFD1-49E4-9BC4-6152E8F0C6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28"/>
          <a:stretch/>
        </p:blipFill>
        <p:spPr>
          <a:xfrm>
            <a:off x="1207008" y="5876544"/>
            <a:ext cx="4443984" cy="4029456"/>
          </a:xfrm>
          <a:prstGeom prst="rect">
            <a:avLst/>
          </a:prstGeom>
        </p:spPr>
      </p:pic>
      <p:sp>
        <p:nvSpPr>
          <p:cNvPr id="3" name="Undertitel 2">
            <a:extLst>
              <a:ext uri="{FF2B5EF4-FFF2-40B4-BE49-F238E27FC236}">
                <a16:creationId xmlns:a16="http://schemas.microsoft.com/office/drawing/2014/main" id="{56C750E3-8FB9-47DF-A75E-41C981D99B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075184"/>
            <a:ext cx="5143500" cy="2118352"/>
          </a:xfrm>
        </p:spPr>
        <p:txBody>
          <a:bodyPr>
            <a:normAutofit/>
          </a:bodyPr>
          <a:lstStyle/>
          <a:p>
            <a:endParaRPr lang="da-DK" sz="1600" dirty="0"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501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343B8A89493F0448C19E1FB206A5C72" ma:contentTypeVersion="10" ma:contentTypeDescription="Opret et nyt dokument." ma:contentTypeScope="" ma:versionID="cd1f336710a9615ef1fddafe70035909">
  <xsd:schema xmlns:xsd="http://www.w3.org/2001/XMLSchema" xmlns:xs="http://www.w3.org/2001/XMLSchema" xmlns:p="http://schemas.microsoft.com/office/2006/metadata/properties" xmlns:ns2="83620b2b-afea-4207-97e9-a077f3027749" xmlns:ns3="64b50a9d-64ae-4fb7-b6f6-88450175a7f7" targetNamespace="http://schemas.microsoft.com/office/2006/metadata/properties" ma:root="true" ma:fieldsID="cc8254e9dc89d3f73189b1aa1bfe0778" ns2:_="" ns3:_="">
    <xsd:import namespace="83620b2b-afea-4207-97e9-a077f3027749"/>
    <xsd:import namespace="64b50a9d-64ae-4fb7-b6f6-88450175a7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620b2b-afea-4207-97e9-a077f30277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b50a9d-64ae-4fb7-b6f6-88450175a7f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54DECD5-9042-477A-ABD2-3840E0F2BF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620b2b-afea-4207-97e9-a077f3027749"/>
    <ds:schemaRef ds:uri="64b50a9d-64ae-4fb7-b6f6-88450175a7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27295B-F9F1-4C99-AD82-5D28073006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E87A21-7B89-4E86-8854-0669F7C4DBCC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purl.org/dc/dcmitype/"/>
    <ds:schemaRef ds:uri="http://schemas.microsoft.com/office/2006/documentManagement/types"/>
    <ds:schemaRef ds:uri="64b50a9d-64ae-4fb7-b6f6-88450175a7f7"/>
    <ds:schemaRef ds:uri="http://purl.org/dc/elements/1.1/"/>
    <ds:schemaRef ds:uri="http://schemas.openxmlformats.org/package/2006/metadata/core-properties"/>
    <ds:schemaRef ds:uri="83620b2b-afea-4207-97e9-a077f302774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6</Words>
  <Application>Microsoft Office PowerPoint</Application>
  <PresentationFormat>A4-papir (210 x 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Office-tema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Sarah Hoffmann - DBU Fyn</dc:creator>
  <cp:lastModifiedBy>Sarah Hoffmann - DBU Fyn</cp:lastModifiedBy>
  <cp:revision>2</cp:revision>
  <dcterms:created xsi:type="dcterms:W3CDTF">2019-09-11T11:41:45Z</dcterms:created>
  <dcterms:modified xsi:type="dcterms:W3CDTF">2019-09-11T11:53:20Z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0x010100A343B8A89493F0448C19E1FB206A5C72</vt:lpwstr>
  </property>
</Properties>
</file>